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SubOrbit+ Pitchdeck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Das lautlose Trägersystem für Europas urbane Raumfahrt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Problemstellung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🚀 Europa hat keinen kostengünstigen, dezentralen Zugang zum Orbit.</a:t>
            </a:r>
          </a:p>
          <a:p>
            <a:r>
              <a:t>🌍 Urbane Raumfahrt ist durch Lärm und Sicherheitsbedenken blockiert.</a:t>
            </a:r>
          </a:p>
          <a:p>
            <a:r>
              <a:t>🌐 Der Bedarf an Mikro- und CubeSat-Starts wächst rasant.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Unsere Lösung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Nutzung stillgelegter Bergwerke als Vakuum-Startröhren</a:t>
            </a:r>
          </a:p>
          <a:p>
            <a:r>
              <a:t>✔ Dreistufiges System: Magnet-Vakuumstart, leiser Hybridbooster, kompakte Orbitstufe</a:t>
            </a:r>
          </a:p>
          <a:p>
            <a:r>
              <a:t>✔ Keine Lärmbelastung, keine Range-Blockierung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Technologie &amp; Aufbau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Phase 1: Magnetbeschleunigung bis 300 m/s in Vakuumröhre</a:t>
            </a:r>
          </a:p>
          <a:p>
            <a:r>
              <a:t>2️⃣ Phase 2: Hybridbooster bis 12 km Höhe (leise, urban-kompatibel)</a:t>
            </a:r>
          </a:p>
          <a:p>
            <a:r>
              <a:t>3️⃣ Phase 3: Orbitstufe erreicht LEO (300–600 km)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Kaufmännische Kennzahlen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💰 Zielkosten/Start: 3.500–4.500 €</a:t>
            </a:r>
          </a:p>
          <a:p>
            <a:r>
              <a:t>🎯 Zielpreis/Start: 40.000–60.000 €</a:t>
            </a:r>
          </a:p>
          <a:p>
            <a:r>
              <a:t>🔁 Break-even bei ca. 70 Starts/Jahr</a:t>
            </a:r>
          </a:p>
          <a:p>
            <a:r>
              <a:t>📈 Skalierung bis 100+ Starts möglich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Bedeutung für Europa &amp; Deutschland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🇪🇺 Autonomer Zugang zum Orbit für Forschung, Verteidigung &amp; Innovation</a:t>
            </a:r>
          </a:p>
          <a:p>
            <a:r>
              <a:t>🇩🇪 Nutzung nationaler Infrastruktur (Bergbau, Maschinenbau)</a:t>
            </a:r>
          </a:p>
          <a:p>
            <a:r>
              <a:t>🔄 Sicherheitsvorteil durch dezentrale Startoptionen</a:t>
            </a:r>
          </a:p>
          <a:p>
            <a:r>
              <a:t>📡 Strategischer Vorsprung bei Rapid-Response-Missionen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Wettbewerbsanalyse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🇺🇸 SpaceX / Rocket Lab – hohe Kosten, nicht urban-kompatibel</a:t>
            </a:r>
          </a:p>
          <a:p>
            <a:r>
              <a:t>🇫🇷 Ariane – große Nutzlasten, zentralisierte Infrastruktur</a:t>
            </a:r>
          </a:p>
          <a:p>
            <a:r>
              <a:t>🇩🇪 Isar Aerospace – klassische Trägerrakete, teuer &amp; laut</a:t>
            </a:r>
          </a:p>
          <a:p>
            <a:r>
              <a:t>✅ SubOrbit+ – urban, modular, kostengünstig &amp; skalierbar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Finanzierungsbedarf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🔬 Seed Phase (Machbarkeitsnachweis, Labortests): 3–5 Mio. €</a:t>
            </a:r>
          </a:p>
          <a:p>
            <a:r>
              <a:t>🏗️ Series A (Prototyp &amp; Teststarts): 25–35 Mio. €</a:t>
            </a:r>
          </a:p>
          <a:p>
            <a:r>
              <a:t>🤝 Partnerschaften mit Bergbau, Behörden, Universitäten gesucht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